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مبادئ تنظيم الكتلة والفراغ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الثامنة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IQ" sz="40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مبادئ تنظيم الكتلة والفراغ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xmlns="" id="{64D6C905-AA07-4F3C-8240-26C68A7582FD}"/>
              </a:ext>
            </a:extLst>
          </p:cNvPr>
          <p:cNvSpPr txBox="1">
            <a:spLocks/>
          </p:cNvSpPr>
          <p:nvPr/>
        </p:nvSpPr>
        <p:spPr>
          <a:xfrm>
            <a:off x="1979712" y="1700808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المحور (المحورية)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Axis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2CD8CB3B-CB46-40D1-A97C-5CC393B172FA}"/>
              </a:ext>
            </a:extLst>
          </p:cNvPr>
          <p:cNvSpPr txBox="1">
            <a:spLocks/>
          </p:cNvSpPr>
          <p:nvPr/>
        </p:nvSpPr>
        <p:spPr>
          <a:xfrm>
            <a:off x="1979712" y="2387552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التماثل (التناظر)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Symmetry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xmlns="" id="{6417E245-DBD6-4AD0-B5D3-317E62042915}"/>
              </a:ext>
            </a:extLst>
          </p:cNvPr>
          <p:cNvSpPr txBox="1">
            <a:spLocks/>
          </p:cNvSpPr>
          <p:nvPr/>
        </p:nvSpPr>
        <p:spPr>
          <a:xfrm>
            <a:off x="1979712" y="5057863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التحولات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Transformations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xmlns="" id="{29FBA20D-5AAC-44C0-9E2E-4BF8F2342493}"/>
              </a:ext>
            </a:extLst>
          </p:cNvPr>
          <p:cNvSpPr txBox="1">
            <a:spLocks/>
          </p:cNvSpPr>
          <p:nvPr/>
        </p:nvSpPr>
        <p:spPr>
          <a:xfrm>
            <a:off x="1979712" y="4408405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العنصر المنظم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Datum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xmlns="" id="{1578D5D2-EB17-4BF5-9176-DB717E74B1C2}"/>
              </a:ext>
            </a:extLst>
          </p:cNvPr>
          <p:cNvSpPr txBox="1">
            <a:spLocks/>
          </p:cNvSpPr>
          <p:nvPr/>
        </p:nvSpPr>
        <p:spPr>
          <a:xfrm>
            <a:off x="1979712" y="3758947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الإيقاع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Rhythm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xmlns="" id="{70385E70-362E-4B96-9B28-F04D08AB4B2C}"/>
              </a:ext>
            </a:extLst>
          </p:cNvPr>
          <p:cNvSpPr txBox="1">
            <a:spLocks/>
          </p:cNvSpPr>
          <p:nvPr/>
        </p:nvSpPr>
        <p:spPr>
          <a:xfrm>
            <a:off x="1979712" y="3072082"/>
            <a:ext cx="6669258" cy="649458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ar-IQ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التدرج  (الهرمية)    </a:t>
            </a:r>
            <a:r>
              <a: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ekton Pro" panose="020F0603020208020904" pitchFamily="34" charset="0"/>
              </a:rPr>
              <a:t>Hierarchy</a:t>
            </a:r>
            <a:endParaRPr lang="ar-IQ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ekton Pro" panose="020F06030202080209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AGA Granada غرناطة V2</vt:lpstr>
      <vt:lpstr>Arial</vt:lpstr>
      <vt:lpstr>Calibri</vt:lpstr>
      <vt:lpstr>Tekton Pro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187</cp:revision>
  <dcterms:created xsi:type="dcterms:W3CDTF">2021-10-20T16:32:18Z</dcterms:created>
  <dcterms:modified xsi:type="dcterms:W3CDTF">2022-05-15T12:00:03Z</dcterms:modified>
</cp:coreProperties>
</file>